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69A"/>
    <a:srgbClr val="748EC9"/>
    <a:srgbClr val="DE8714"/>
    <a:srgbClr val="EDEDED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57" y="5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62" b="50000"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000" b="5062"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2" r="50000" b="50000"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99" t="50000" r="1" b="5062"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B5C17-2F9A-4727-A831-9A7C1E5A7052}"/>
                </a:ext>
              </a:extLst>
            </p:cNvPr>
            <p:cNvSpPr txBox="1"/>
            <p:nvPr/>
          </p:nvSpPr>
          <p:spPr>
            <a:xfrm>
              <a:off x="2493378" y="19577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E7480EB-98FE-4CAB-9EA1-796CCA35DD2B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90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62" b="50000"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000" b="5062"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2" r="50000" b="50000"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99" t="50000" r="1" b="5062"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45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32741-C245-459A-BA8B-BA0AFDAA1B7A}"/>
              </a:ext>
            </a:extLst>
          </p:cNvPr>
          <p:cNvGrpSpPr/>
          <p:nvPr/>
        </p:nvGrpSpPr>
        <p:grpSpPr>
          <a:xfrm>
            <a:off x="2422003" y="0"/>
            <a:ext cx="7439690" cy="6857999"/>
            <a:chOff x="2422003" y="0"/>
            <a:chExt cx="7439690" cy="68579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FC722-2E9A-4D06-A0B9-A9ADB57D5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2667001" y="0"/>
              <a:ext cx="6857999" cy="685799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755071F-DA42-48F6-986A-2BD1B76901EC}"/>
                </a:ext>
              </a:extLst>
            </p:cNvPr>
            <p:cNvSpPr txBox="1"/>
            <p:nvPr/>
          </p:nvSpPr>
          <p:spPr>
            <a:xfrm>
              <a:off x="2513698" y="192726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7EDFD2-B7E1-4C50-A81A-E6EB96422680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2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73FBAE-511E-43B0-9ABE-3AD1CA70C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0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11</Words>
  <Application>Microsoft Office PowerPoint</Application>
  <PresentationFormat>宽屏</PresentationFormat>
  <Paragraphs>11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Adobe Gothic Std B</vt:lpstr>
      <vt:lpstr>等线</vt:lpstr>
      <vt:lpstr>等线 Light</vt:lpstr>
      <vt:lpstr>思源宋体 SemiBold</vt:lpstr>
      <vt:lpstr>Arial</vt:lpstr>
      <vt:lpstr>Bauhaus 93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6</cp:revision>
  <dcterms:created xsi:type="dcterms:W3CDTF">2019-10-08T08:08:24Z</dcterms:created>
  <dcterms:modified xsi:type="dcterms:W3CDTF">2019-10-08T11:25:58Z</dcterms:modified>
</cp:coreProperties>
</file>